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2766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6766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919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8709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0676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850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0144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2814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0180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85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0648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30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9870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957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0146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078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2028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BB294B1-8BF4-478A-B9BA-7A15216ECC87}" type="datetimeFigureOut">
              <a:rPr lang="zh-CN" altLang="en-US" smtClean="0"/>
              <a:t>2019/3/27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BAD54E0-4C5F-47F6-8A0A-EF2FC1E7B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586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34260-EA9B-4243-B44A-8819C94F8B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AI-based VR Conversation Demo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99050F-AF52-44FC-A74C-A00C6E7046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By </a:t>
            </a:r>
            <a:r>
              <a:rPr lang="en-US" altLang="zh-CN" dirty="0" err="1"/>
              <a:t>TheVoice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2087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A4440A-081D-401E-8B89-613F4D07F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Team </a:t>
            </a:r>
            <a:r>
              <a:rPr lang="en-US" altLang="zh-CN" dirty="0" err="1"/>
              <a:t>TheVoice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9730B6D-89FE-4E8C-894F-CB74D32DB8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62531" y="2447184"/>
            <a:ext cx="3124200" cy="2343150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5567CEF-8BFA-4CB6-AA93-9B27F41B5127}"/>
              </a:ext>
            </a:extLst>
          </p:cNvPr>
          <p:cNvSpPr txBox="1"/>
          <p:nvPr/>
        </p:nvSpPr>
        <p:spPr>
          <a:xfrm>
            <a:off x="3117734" y="5376740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Shuo Pang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4A17615-BAD4-4453-8DEB-C0FD17A2CC92}"/>
              </a:ext>
            </a:extLst>
          </p:cNvPr>
          <p:cNvSpPr txBox="1"/>
          <p:nvPr/>
        </p:nvSpPr>
        <p:spPr>
          <a:xfrm>
            <a:off x="8087557" y="5376740"/>
            <a:ext cx="1581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Korhan Akcura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14ED6A5-9A43-4131-B5CE-7540E21DE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796" y="2056659"/>
            <a:ext cx="3021487" cy="290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7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85EBD-E541-486B-B2B9-CFDC4956B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99640"/>
            <a:ext cx="10018713" cy="1752599"/>
          </a:xfrm>
        </p:spPr>
        <p:txBody>
          <a:bodyPr/>
          <a:lstStyle/>
          <a:p>
            <a:r>
              <a:rPr lang="en-US" altLang="zh-CN" dirty="0"/>
              <a:t>What’s the features?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125B16-D58E-4DA4-BA33-FCC5FC35C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388142"/>
            <a:ext cx="10018713" cy="3124201"/>
          </a:xfrm>
        </p:spPr>
        <p:txBody>
          <a:bodyPr/>
          <a:lstStyle/>
          <a:p>
            <a:r>
              <a:rPr lang="en-US" altLang="zh-CN" dirty="0"/>
              <a:t>AI-based Conversation Model</a:t>
            </a:r>
          </a:p>
          <a:p>
            <a:r>
              <a:rPr lang="en-US" altLang="zh-CN" dirty="0"/>
              <a:t>VR Immersive Experience</a:t>
            </a:r>
          </a:p>
          <a:p>
            <a:r>
              <a:rPr lang="en-US" altLang="zh-CN" dirty="0"/>
              <a:t>Natural Interaction</a:t>
            </a:r>
          </a:p>
          <a:p>
            <a:r>
              <a:rPr lang="en-US" altLang="zh-CN" dirty="0"/>
              <a:t>Emotion Analyzing</a:t>
            </a:r>
          </a:p>
          <a:p>
            <a:r>
              <a:rPr lang="en-US" altLang="zh-CN" dirty="0"/>
              <a:t>High Quality Rendering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D35C60E-5C95-45D1-8690-D0C9F6271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788" y="4141599"/>
            <a:ext cx="3740262" cy="211767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7D4005A-E84E-4F89-AE75-E1152E606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2955" y="1813032"/>
            <a:ext cx="2584511" cy="18040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92B4665-3371-4C3C-9551-ED8D196D9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0537" y="4393650"/>
            <a:ext cx="2517806" cy="20894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4F3F12D-3B58-4558-A871-B924E3478C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776" y="2054640"/>
            <a:ext cx="2512744" cy="18845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DE8403D-691E-4E97-8A95-032514E824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4109" y="4280599"/>
            <a:ext cx="3128977" cy="21577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41506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53D73D0-F8B2-4144-82CD-9DC3114DC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733" y="328473"/>
            <a:ext cx="8956739" cy="635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973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3EBAF50-3E0E-4CA9-B339-B80FDC919D56}"/>
              </a:ext>
            </a:extLst>
          </p:cNvPr>
          <p:cNvSpPr txBox="1"/>
          <p:nvPr/>
        </p:nvSpPr>
        <p:spPr>
          <a:xfrm>
            <a:off x="3986074" y="3044279"/>
            <a:ext cx="56860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Arial" panose="020B0604020202020204" pitchFamily="34" charset="0"/>
                <a:cs typeface="Arial" panose="020B0604020202020204" pitchFamily="34" charset="0"/>
              </a:rPr>
              <a:t>Thanks For Watching!</a:t>
            </a:r>
            <a:endParaRPr lang="zh-CN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D6711CE-043C-47D6-B34E-817916F740FD}"/>
              </a:ext>
            </a:extLst>
          </p:cNvPr>
          <p:cNvSpPr txBox="1"/>
          <p:nvPr/>
        </p:nvSpPr>
        <p:spPr>
          <a:xfrm>
            <a:off x="3420150" y="4097805"/>
            <a:ext cx="68178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Contact: pangshuo1981@gmail.com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285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视差">
  <a:themeElements>
    <a:clrScheme name="视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视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视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TM03457496[[fn=视差]]</Template>
  <TotalTime>102</TotalTime>
  <Words>40</Words>
  <Application>Microsoft Office PowerPoint</Application>
  <PresentationFormat>宽屏</PresentationFormat>
  <Paragraphs>13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8" baseType="lpstr">
      <vt:lpstr>Arial</vt:lpstr>
      <vt:lpstr>Corbel</vt:lpstr>
      <vt:lpstr>视差</vt:lpstr>
      <vt:lpstr>AI-based VR Conversation Demo</vt:lpstr>
      <vt:lpstr>Team TheVoice</vt:lpstr>
      <vt:lpstr>What’s the features?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AI-based VR Conversation Demo</dc:title>
  <dc:creator>Pang Shuo</dc:creator>
  <cp:lastModifiedBy>Pang Shuo</cp:lastModifiedBy>
  <cp:revision>16</cp:revision>
  <dcterms:created xsi:type="dcterms:W3CDTF">2019-03-21T17:35:59Z</dcterms:created>
  <dcterms:modified xsi:type="dcterms:W3CDTF">2019-03-28T03:16:10Z</dcterms:modified>
</cp:coreProperties>
</file>

<file path=docProps/thumbnail.jpeg>
</file>